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9" r:id="rId4"/>
    <p:sldId id="264" r:id="rId5"/>
    <p:sldId id="274" r:id="rId6"/>
    <p:sldId id="279" r:id="rId7"/>
    <p:sldId id="277" r:id="rId8"/>
    <p:sldId id="276" r:id="rId9"/>
    <p:sldId id="278" r:id="rId10"/>
    <p:sldId id="275" r:id="rId11"/>
    <p:sldId id="265" r:id="rId12"/>
    <p:sldId id="266" r:id="rId13"/>
    <p:sldId id="271" r:id="rId14"/>
    <p:sldId id="270" r:id="rId15"/>
    <p:sldId id="273" r:id="rId16"/>
    <p:sldId id="267" r:id="rId17"/>
    <p:sldId id="262" r:id="rId18"/>
    <p:sldId id="280" r:id="rId19"/>
    <p:sldId id="263" r:id="rId20"/>
  </p:sldIdLst>
  <p:sldSz cx="9144000" cy="6858000" type="screen4x3"/>
  <p:notesSz cx="6858000" cy="9144000"/>
  <p:embeddedFontLst>
    <p:embeddedFont>
      <p:font typeface="KoPub돋움체 Light" panose="02020603020101020101" pitchFamily="18" charset="-127"/>
      <p:regular r:id="rId22"/>
    </p:embeddedFont>
    <p:embeddedFont>
      <p:font typeface="210 맨발의청춘 B" panose="02020603020101020101" pitchFamily="18" charset="-127"/>
      <p:regular r:id="rId23"/>
    </p:embeddedFont>
    <p:embeddedFont>
      <p:font typeface="ＭＳ Ｐゴシック" panose="020B0600070205080204" pitchFamily="34" charset="-128"/>
      <p:regular r:id="rId24"/>
    </p:embeddedFont>
    <p:embeddedFont>
      <p:font typeface="KoPub돋움체 Medium" panose="02020603020101020101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B3A"/>
    <a:srgbClr val="F58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273" autoAdjust="0"/>
  </p:normalViewPr>
  <p:slideViewPr>
    <p:cSldViewPr>
      <p:cViewPr>
        <p:scale>
          <a:sx n="73" d="100"/>
          <a:sy n="73" d="100"/>
        </p:scale>
        <p:origin x="-2724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0B854-5D7A-41BF-BBCC-A8116D8E2DED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1356B-601C-4118-83BC-4BB6E305C8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162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청소년 정치는 청출어람</a:t>
            </a:r>
            <a:r>
              <a:rPr kumimoji="1" lang="en-US" altLang="ko-KR" dirty="0" smtClean="0"/>
              <a:t>,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인정</a:t>
            </a:r>
            <a:r>
              <a:rPr kumimoji="1" lang="en-US" altLang="ko-KR" baseline="0" dirty="0" smtClean="0"/>
              <a:t>?</a:t>
            </a:r>
          </a:p>
          <a:p>
            <a:endParaRPr kumimoji="1" lang="en-US" altLang="ja-JP" baseline="0" dirty="0" smtClean="0"/>
          </a:p>
          <a:p>
            <a:r>
              <a:rPr kumimoji="1" lang="ko-KR" altLang="en-US" dirty="0" smtClean="0"/>
              <a:t>안녕하십니까</a:t>
            </a:r>
            <a:r>
              <a:rPr kumimoji="1" lang="en-US" altLang="ko-KR" dirty="0" smtClean="0"/>
              <a:t>! </a:t>
            </a:r>
            <a:r>
              <a:rPr kumimoji="1" lang="ko-KR" altLang="en-US" dirty="0" smtClean="0"/>
              <a:t>청소년 정치 참여 서비스</a:t>
            </a:r>
            <a:r>
              <a:rPr kumimoji="1" lang="en-US" altLang="ko-KR" dirty="0" smtClean="0"/>
              <a:t>,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청출어람 발표를 시작하겠습니다</a:t>
            </a:r>
            <a:r>
              <a:rPr kumimoji="1" lang="en-US" altLang="ko-KR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97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마지막으로 </a:t>
            </a:r>
            <a:r>
              <a:rPr kumimoji="1" lang="ko-KR" altLang="en-US" dirty="0" err="1" smtClean="0"/>
              <a:t>콘텐츠</a:t>
            </a:r>
            <a:r>
              <a:rPr kumimoji="1" lang="ko-KR" altLang="en-US" dirty="0" smtClean="0"/>
              <a:t> 메뉴입니다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err="1" smtClean="0"/>
              <a:t>콘텐츠는</a:t>
            </a:r>
            <a:r>
              <a:rPr kumimoji="1" lang="ko-KR" altLang="en-US" dirty="0" smtClean="0"/>
              <a:t> 저희가 만들거나 인터뷰 한 내용을 사용자들에게 보여주는 메뉴로써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정치적 정보를 쉽게 접할 수 있도록 도와줍니다</a:t>
            </a:r>
            <a:r>
              <a:rPr kumimoji="1" lang="en-US" altLang="ko-KR" dirty="0" smtClean="0"/>
              <a:t>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청출어람은 기존 정치 </a:t>
            </a:r>
            <a:r>
              <a:rPr kumimoji="1" lang="ko-KR" altLang="en-US" dirty="0" err="1" smtClean="0"/>
              <a:t>앱의</a:t>
            </a:r>
            <a:r>
              <a:rPr kumimoji="1" lang="ko-KR" altLang="en-US" dirty="0" smtClean="0"/>
              <a:t> 폐쇄적이고 편협적인 서비스라는 틀에서 벗어나 </a:t>
            </a:r>
            <a:endParaRPr kumimoji="1" lang="en-US" altLang="ko-KR" dirty="0" smtClean="0"/>
          </a:p>
          <a:p>
            <a:r>
              <a:rPr kumimoji="1" lang="ko-KR" altLang="en-US" dirty="0" smtClean="0"/>
              <a:t>성인들을 위한 정치서비스가 아닌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청소년들을 위한 정치서비스를 만들었습니다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다음은 저희의 마케팅 소개입니다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저희는 다양한</a:t>
            </a:r>
            <a:r>
              <a:rPr kumimoji="1" lang="ko-KR" altLang="en-US" baseline="0" dirty="0" smtClean="0"/>
              <a:t> 단체들을 만나 인터뷰와 조언을 얻는 시간을 보냈습니다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먼저 전국 청소년 정치 외교 연합 </a:t>
            </a:r>
            <a:r>
              <a:rPr kumimoji="1" lang="en-US" altLang="ko-KR" baseline="0" dirty="0" smtClean="0"/>
              <a:t>YUPAD</a:t>
            </a:r>
            <a:r>
              <a:rPr kumimoji="1" lang="ko-KR" altLang="en-US" baseline="0" dirty="0" smtClean="0"/>
              <a:t>와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제 고향인 거창군의 청소년 참여 위원회 </a:t>
            </a:r>
            <a:r>
              <a:rPr kumimoji="1" lang="en-US" altLang="ko-KR" dirty="0" smtClean="0"/>
              <a:t>WECHI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그리고 청소년이 아닌 </a:t>
            </a:r>
            <a:r>
              <a:rPr kumimoji="1" lang="ko-KR" altLang="en-US" dirty="0" err="1" smtClean="0"/>
              <a:t>청년정치크루까지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만나봽고</a:t>
            </a:r>
            <a:endParaRPr kumimoji="1" lang="en-US" altLang="ko-KR" dirty="0" smtClean="0"/>
          </a:p>
          <a:p>
            <a:r>
              <a:rPr kumimoji="1" lang="ko-KR" altLang="en-US" dirty="0" smtClean="0"/>
              <a:t>청출어람의 취지에 부합하는 </a:t>
            </a:r>
            <a:r>
              <a:rPr kumimoji="1" lang="ko-KR" altLang="en-US" dirty="0" err="1" smtClean="0"/>
              <a:t>앱을</a:t>
            </a:r>
            <a:r>
              <a:rPr kumimoji="1" lang="ko-KR" altLang="en-US" dirty="0" smtClean="0"/>
              <a:t> 만들기 위해 노력했습니다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또한 </a:t>
            </a:r>
            <a:r>
              <a:rPr kumimoji="1" lang="en-US" altLang="ko-KR" dirty="0" smtClean="0"/>
              <a:t>YUPAD</a:t>
            </a:r>
            <a:r>
              <a:rPr kumimoji="1" lang="ko-KR" altLang="en-US" dirty="0" smtClean="0"/>
              <a:t>와 </a:t>
            </a:r>
            <a:r>
              <a:rPr kumimoji="1" lang="ko-KR" altLang="en-US" dirty="0" err="1" smtClean="0"/>
              <a:t>청년정치크루와는</a:t>
            </a:r>
            <a:r>
              <a:rPr kumimoji="1" lang="ko-KR" altLang="en-US" dirty="0" smtClean="0"/>
              <a:t> 꾸준한 연락을</a:t>
            </a:r>
            <a:r>
              <a:rPr kumimoji="1" lang="ko-KR" altLang="en-US" baseline="0" dirty="0" smtClean="0"/>
              <a:t> 하고</a:t>
            </a:r>
            <a:r>
              <a:rPr kumimoji="1" lang="en-US" altLang="ko-KR" baseline="0" dirty="0" smtClean="0"/>
              <a:t>, </a:t>
            </a:r>
            <a:r>
              <a:rPr kumimoji="1" lang="en-US" altLang="ko-KR" dirty="0" smtClean="0"/>
              <a:t>YUPAD</a:t>
            </a:r>
            <a:r>
              <a:rPr kumimoji="1" lang="ko-KR" altLang="en-US" dirty="0" smtClean="0"/>
              <a:t>의 행사인 국회포럼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청년정치크루의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정치쇼케이스에</a:t>
            </a:r>
            <a:r>
              <a:rPr kumimoji="1" lang="ko-KR" altLang="en-US" dirty="0" smtClean="0"/>
              <a:t> 초대받기도 하였습니다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이어 카드뉴스 등  </a:t>
            </a:r>
            <a:r>
              <a:rPr kumimoji="1" lang="ko-KR" altLang="en-US" dirty="0" err="1" smtClean="0"/>
              <a:t>페이스북을</a:t>
            </a:r>
            <a:r>
              <a:rPr kumimoji="1" lang="ko-KR" altLang="en-US" dirty="0" smtClean="0"/>
              <a:t> 통한 온라인 마케팅도 동시에 진행하고 있습니다</a:t>
            </a:r>
            <a:r>
              <a:rPr kumimoji="1" lang="en-US" altLang="ko-KR" dirty="0" smtClean="0"/>
              <a:t>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팀원은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명의 미림친구들로 구성되어있습니다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먼저 클라이언트와 서버를 맡은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smtClean="0"/>
              <a:t>홍지은</a:t>
            </a:r>
            <a:r>
              <a:rPr kumimoji="1" lang="en-US" altLang="ko-KR" dirty="0" smtClean="0"/>
              <a:t>, </a:t>
            </a:r>
          </a:p>
          <a:p>
            <a:r>
              <a:rPr kumimoji="1" lang="ko-KR" altLang="en-US" dirty="0" smtClean="0"/>
              <a:t>데이터베이스와 서버를 맡은 </a:t>
            </a:r>
            <a:r>
              <a:rPr kumimoji="1" lang="ko-KR" altLang="en-US" dirty="0" err="1" smtClean="0"/>
              <a:t>심은지와</a:t>
            </a:r>
            <a:r>
              <a:rPr kumimoji="1" lang="ko-KR" altLang="en-US" dirty="0" smtClean="0"/>
              <a:t> 한세빈</a:t>
            </a:r>
            <a:endParaRPr kumimoji="1" lang="en-US" altLang="ko-KR" dirty="0" smtClean="0"/>
          </a:p>
          <a:p>
            <a:r>
              <a:rPr kumimoji="1" lang="ko-KR" altLang="en-US" dirty="0" smtClean="0"/>
              <a:t>마지막으로 저희 팀의 모든 디자인이 필요한 부분을 담당한 </a:t>
            </a:r>
            <a:r>
              <a:rPr kumimoji="1" lang="ko-KR" altLang="en-US" dirty="0" err="1" smtClean="0"/>
              <a:t>마한빈</a:t>
            </a:r>
            <a:r>
              <a:rPr kumimoji="1" lang="ko-KR" altLang="en-US" dirty="0" smtClean="0"/>
              <a:t> 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</a:t>
            </a:r>
            <a:r>
              <a:rPr kumimoji="1" lang="ko-KR" altLang="en-US" dirty="0" err="1" smtClean="0"/>
              <a:t>앱은</a:t>
            </a:r>
            <a:r>
              <a:rPr kumimoji="1" lang="ko-KR" altLang="en-US" dirty="0" smtClean="0"/>
              <a:t> </a:t>
            </a:r>
            <a:r>
              <a:rPr kumimoji="1" lang="ko-KR" altLang="en-US" baseline="0" dirty="0" smtClean="0"/>
              <a:t> </a:t>
            </a:r>
            <a:r>
              <a:rPr kumimoji="1" lang="en-US" altLang="ko-KR" dirty="0" smtClean="0"/>
              <a:t>Firebase, </a:t>
            </a:r>
            <a:r>
              <a:rPr kumimoji="1" lang="en-US" altLang="ja-JP" baseline="0" dirty="0" err="1" smtClean="0"/>
              <a:t>RestAPI</a:t>
            </a:r>
            <a:r>
              <a:rPr kumimoji="1" lang="ko-KR" altLang="en-US" dirty="0" smtClean="0"/>
              <a:t>를 통해 </a:t>
            </a:r>
            <a:r>
              <a:rPr kumimoji="1" lang="en-US" altLang="ko-KR" dirty="0" smtClean="0"/>
              <a:t>DB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및 서버를 구성하였고</a:t>
            </a:r>
            <a:r>
              <a:rPr kumimoji="1" lang="en-US" altLang="ko-KR" baseline="0" dirty="0" smtClean="0"/>
              <a:t>,</a:t>
            </a:r>
          </a:p>
          <a:p>
            <a:r>
              <a:rPr kumimoji="1" lang="ko-KR" altLang="en-US" baseline="0" dirty="0" smtClean="0"/>
              <a:t>또한 </a:t>
            </a:r>
            <a:r>
              <a:rPr kumimoji="1" lang="ko-KR" altLang="en-US" baseline="0" dirty="0" err="1" smtClean="0"/>
              <a:t>해시태그뷰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err="1" smtClean="0"/>
              <a:t>레트로핏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피카소 라이브러리 등 많은 라이브러리를 </a:t>
            </a:r>
            <a:r>
              <a:rPr kumimoji="1" lang="ko-KR" altLang="en-US" baseline="0" smtClean="0"/>
              <a:t>이용하여 </a:t>
            </a:r>
            <a:endParaRPr kumimoji="1" lang="en-US" altLang="ko-KR" baseline="0" smtClean="0"/>
          </a:p>
          <a:p>
            <a:r>
              <a:rPr kumimoji="1" lang="ko-KR" altLang="en-US" baseline="0" smtClean="0"/>
              <a:t>앱의 </a:t>
            </a:r>
            <a:r>
              <a:rPr kumimoji="1" lang="ko-KR" altLang="en-US" baseline="0" dirty="0" smtClean="0"/>
              <a:t>추가적인 기능들을 구현하였습니다</a:t>
            </a:r>
            <a:r>
              <a:rPr kumimoji="1" lang="en-US" altLang="ko-KR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484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조금 늦은 등록 탓에 </a:t>
            </a:r>
            <a:r>
              <a:rPr kumimoji="1" lang="en-US" altLang="ko-KR" dirty="0" smtClean="0"/>
              <a:t>9</a:t>
            </a:r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28</a:t>
            </a:r>
            <a:r>
              <a:rPr kumimoji="1" lang="ko-KR" altLang="en-US" dirty="0" smtClean="0"/>
              <a:t>일</a:t>
            </a:r>
            <a:r>
              <a:rPr kumimoji="1" lang="ko-KR" altLang="en-US" baseline="0" dirty="0" smtClean="0"/>
              <a:t> 오전 </a:t>
            </a:r>
            <a:r>
              <a:rPr kumimoji="1" lang="en-US" altLang="ko-KR" baseline="0" dirty="0" smtClean="0"/>
              <a:t>9</a:t>
            </a:r>
            <a:r>
              <a:rPr kumimoji="1" lang="ko-KR" altLang="en-US" baseline="0" dirty="0" smtClean="0"/>
              <a:t>시 까지의 다운로드 수는 </a:t>
            </a:r>
            <a:r>
              <a:rPr kumimoji="1" lang="en-US" altLang="ko-KR" baseline="0" dirty="0" smtClean="0"/>
              <a:t>17</a:t>
            </a:r>
            <a:r>
              <a:rPr kumimoji="1" lang="ko-KR" altLang="en-US" baseline="0" dirty="0" smtClean="0"/>
              <a:t>건에 불과하지만</a:t>
            </a:r>
            <a:r>
              <a:rPr kumimoji="1" lang="en-US" altLang="ko-KR" baseline="0" dirty="0" smtClean="0"/>
              <a:t>, </a:t>
            </a:r>
          </a:p>
          <a:p>
            <a:r>
              <a:rPr kumimoji="1" lang="ko-KR" altLang="en-US" baseline="0" dirty="0" smtClean="0"/>
              <a:t>저희의 마케팅과 </a:t>
            </a:r>
            <a:r>
              <a:rPr kumimoji="1" lang="ko-KR" altLang="en-US" baseline="0" dirty="0" err="1" smtClean="0"/>
              <a:t>앱의</a:t>
            </a:r>
            <a:r>
              <a:rPr kumimoji="1" lang="ko-KR" altLang="en-US" baseline="0" dirty="0" smtClean="0"/>
              <a:t> 완성도를 통해 훨씬 많은 숫자의 사용자가 사용할 것 이라고 예상합니다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484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지금까지 청출어람의 홍지은 </a:t>
            </a:r>
            <a:r>
              <a:rPr kumimoji="1" lang="ko-KR" altLang="en-US" dirty="0" err="1" smtClean="0"/>
              <a:t>마한빈이었습니다</a:t>
            </a:r>
            <a:r>
              <a:rPr kumimoji="1" lang="en-US" altLang="ko-KR" dirty="0" smtClean="0"/>
              <a:t>.</a:t>
            </a:r>
            <a:r>
              <a:rPr kumimoji="1" lang="ja-JP" altLang="en-US" baseline="0" dirty="0" smtClean="0"/>
              <a:t> </a:t>
            </a:r>
            <a:r>
              <a:rPr kumimoji="1" lang="ko-KR" altLang="en-US" baseline="0" dirty="0" smtClean="0"/>
              <a:t>감사합니다</a:t>
            </a:r>
            <a:endParaRPr kumimoji="1" lang="en-US" altLang="ko-KR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 근 일년간 대한민국은 여러 정치적 이슈들로 뜨거웠습니다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특히 촛불이 가득했던</a:t>
            </a:r>
            <a:r>
              <a:rPr kumimoji="1" lang="en-US" altLang="ko-KR" baseline="0" dirty="0" smtClean="0"/>
              <a:t> 11</a:t>
            </a:r>
            <a:r>
              <a:rPr kumimoji="1" lang="ko-KR" altLang="en-US" baseline="0" dirty="0" smtClean="0"/>
              <a:t>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청소년들 또한 각자의 위치에서 뜻을 보태려 노력했습니다</a:t>
            </a:r>
            <a:r>
              <a:rPr kumimoji="1" lang="en-US" altLang="ko-K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하지만 시간도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기회도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방법도 부족했던 청소년들은 </a:t>
            </a:r>
            <a:r>
              <a:rPr kumimoji="1" lang="en-US" altLang="ko-KR" baseline="0" dirty="0" smtClean="0"/>
              <a:t>‘</a:t>
            </a:r>
            <a:r>
              <a:rPr kumimoji="1" lang="ko-KR" altLang="en-US" baseline="0" dirty="0" smtClean="0"/>
              <a:t>청소년이 무슨 정치냐</a:t>
            </a:r>
            <a:r>
              <a:rPr kumimoji="1" lang="en-US" altLang="ko-KR" baseline="0" dirty="0" smtClean="0"/>
              <a:t>’</a:t>
            </a:r>
            <a:r>
              <a:rPr kumimoji="1" lang="ko-KR" altLang="en-US" baseline="0" dirty="0" smtClean="0"/>
              <a:t>며 </a:t>
            </a:r>
            <a:r>
              <a:rPr kumimoji="1" lang="ko-KR" altLang="en-US" baseline="0" dirty="0" err="1" smtClean="0"/>
              <a:t>무시받기</a:t>
            </a:r>
            <a:r>
              <a:rPr kumimoji="1" lang="ko-KR" altLang="en-US" baseline="0" dirty="0" smtClean="0"/>
              <a:t> 일쑤였습니다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 지금</a:t>
            </a:r>
            <a:r>
              <a:rPr kumimoji="1" lang="ko-KR" altLang="en-US" baseline="0" dirty="0" smtClean="0"/>
              <a:t> 이 시간에도 청소년들과 관련된 많은 문제들이 화두에 오르고 있지만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결국 이러한 문제에 대한 결정을 내리는 것은 전부 어른들의 몫이었습니다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청소년의 이야기를 청소년의 목소리로 얘기할 수는 없을까요</a:t>
            </a:r>
            <a:r>
              <a:rPr kumimoji="1" lang="en-US" altLang="ko-KR" baseline="0" dirty="0" smtClean="0"/>
              <a:t>? </a:t>
            </a:r>
            <a:r>
              <a:rPr kumimoji="1" lang="ko-KR" altLang="en-US" baseline="0" dirty="0" smtClean="0"/>
              <a:t>청소년 정치 참여 커뮤니티 서비스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청출어람입니다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지금부터 청출어람의 주요 기능 소개가 있겠습니다</a:t>
            </a:r>
            <a:r>
              <a:rPr kumimoji="1" lang="en-US" altLang="ko-KR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먼저 </a:t>
            </a:r>
            <a:r>
              <a:rPr kumimoji="1" lang="ko-KR" altLang="en-US" dirty="0" err="1" smtClean="0"/>
              <a:t>앱은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국회</a:t>
            </a:r>
            <a:r>
              <a:rPr kumimoji="1" lang="en-US" altLang="ko-KR" dirty="0" smtClean="0"/>
              <a:t>’ </a:t>
            </a:r>
            <a:r>
              <a:rPr kumimoji="1" lang="ko-KR" altLang="en-US" dirty="0" smtClean="0"/>
              <a:t>메뉴로 시작됩니다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err="1" smtClean="0"/>
              <a:t>이번달</a:t>
            </a:r>
            <a:r>
              <a:rPr kumimoji="1" lang="ko-KR" altLang="en-US" dirty="0" smtClean="0"/>
              <a:t> 안건과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안건에 따른 사용자 정당들의 의견 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그리고 청소년 관련 정치뉴스를 보여줍니다</a:t>
            </a:r>
            <a:r>
              <a:rPr kumimoji="1" lang="en-US" altLang="ko-KR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 메뉴는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정당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청출어람의 핵심 기능인 정당은</a:t>
            </a:r>
            <a:r>
              <a:rPr kumimoji="1" lang="ko-KR" altLang="en-US" baseline="0" dirty="0" smtClean="0"/>
              <a:t> 같은 의견을 가진 사용자들끼리 구성된 그룹입니다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왼쪽 화면은 정당이 없는 사용자가 볼 수 있는 화면으로 정당을 만들 수 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다음으로는 가입된 정당이 있을 경우 보여지는 화면입니다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자신의 정당을 보여주고 </a:t>
            </a:r>
            <a:r>
              <a:rPr kumimoji="1" lang="ko-KR" altLang="en-US" baseline="0" dirty="0" smtClean="0"/>
              <a:t>각 정당마다 게시판을 통해 소통할 수 있습니다</a:t>
            </a:r>
            <a:r>
              <a:rPr kumimoji="1" lang="en-US" altLang="ko-KR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또한 오른쪽</a:t>
            </a:r>
            <a:r>
              <a:rPr kumimoji="1" lang="ko-KR" altLang="en-US" baseline="0" dirty="0" smtClean="0"/>
              <a:t> 화면을 보시면  추가적으로 정당 탐색메뉴가 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정당이 없는 사용자들은 이 메뉴를 통해 자신이 원하는 정당을 찾고 가입 할 수 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ja-JP" baseline="0" dirty="0" smtClean="0"/>
          </a:p>
          <a:p>
            <a:r>
              <a:rPr kumimoji="1" lang="ko-KR" altLang="en-US" baseline="0" dirty="0" smtClean="0"/>
              <a:t>그리고 그 옆에 있는 화면은 광장 메뉴입니다</a:t>
            </a:r>
            <a:r>
              <a:rPr kumimoji="1" lang="en-US" altLang="ko-KR" baseline="0" dirty="0" smtClean="0"/>
              <a:t>. </a:t>
            </a:r>
          </a:p>
          <a:p>
            <a:r>
              <a:rPr kumimoji="1" lang="ko-KR" altLang="en-US" baseline="0" dirty="0" smtClean="0"/>
              <a:t>광장에서는 사용자들의 정당에 관계없이 서로 자유롭게 정치적 의견을 나눌 수 있습니다</a:t>
            </a:r>
            <a:r>
              <a:rPr kumimoji="1" lang="en-US" altLang="ko-KR" baseline="0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1356B-601C-4118-83BC-4BB6E305C8D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80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42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63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3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06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8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4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9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57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24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885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795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D592E-6B2C-456A-9A3B-9B024239442F}" type="datetimeFigureOut">
              <a:rPr kumimoji="1" lang="ja-JP" altLang="en-US" smtClean="0"/>
              <a:t>2017/9/28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8D00C-F2F9-4F90-85BA-FAD0A9A909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47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APP FUNCTION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986083"/>
            <a:ext cx="2477521" cy="509268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072" y="970247"/>
            <a:ext cx="2480943" cy="509971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6660232" y="2924944"/>
            <a:ext cx="2232248" cy="470582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상세보기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4509120"/>
            <a:ext cx="2664296" cy="720080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청소년 정치 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콘텐츠를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잡지처럼 구성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814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54" y="1340767"/>
            <a:ext cx="4849883" cy="433936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User\Downloads\unna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05351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22" y="3717032"/>
            <a:ext cx="1980554" cy="196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324544" y="-86329"/>
            <a:ext cx="9721080" cy="7272808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DIFFERENTIATION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08" y="2620069"/>
            <a:ext cx="8784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폐쇄적이고 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편협적인 서비스</a:t>
            </a:r>
            <a:endParaRPr lang="en-US" altLang="ko-KR" sz="2800" b="1" dirty="0" smtClean="0">
              <a:solidFill>
                <a:schemeClr val="bg1">
                  <a:lumMod val="9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평균연령 </a:t>
            </a:r>
            <a:r>
              <a:rPr lang="en-US" altLang="ko-KR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30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 이상을 </a:t>
            </a:r>
            <a:r>
              <a:rPr lang="ko-KR" altLang="en-US" sz="2800" b="1" dirty="0" err="1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타겟으로</a:t>
            </a:r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하는 서비스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752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MARKETING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71800" y="5805264"/>
            <a:ext cx="486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청소년 정치 외교 연합 </a:t>
            </a:r>
            <a:r>
              <a:rPr lang="en-US" altLang="ko-KR" sz="20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YUPAD</a:t>
            </a:r>
            <a:endParaRPr lang="ko-KR" altLang="en-US" sz="2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836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MARKETING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1800" y="5805264"/>
            <a:ext cx="486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거창군 청소년 참여 위원회 </a:t>
            </a:r>
            <a:r>
              <a:rPr lang="en-US" altLang="ko-KR" sz="20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WECHI</a:t>
            </a:r>
            <a:endParaRPr lang="ko-KR" altLang="en-US" sz="2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0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MARKETING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928" y="5805264"/>
            <a:ext cx="486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청년 </a:t>
            </a:r>
            <a:r>
              <a:rPr lang="ko-KR" altLang="en-US" sz="2000" b="1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정치크루</a:t>
            </a:r>
            <a:endParaRPr lang="ko-KR" altLang="en-US" sz="2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3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MARKETING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8"/>
          <a:stretch/>
        </p:blipFill>
        <p:spPr bwMode="auto">
          <a:xfrm>
            <a:off x="2123728" y="773454"/>
            <a:ext cx="5187507" cy="225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2802040" cy="343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68" y="2348880"/>
            <a:ext cx="2385467" cy="345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11299" y="604591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페이스북을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통한 </a:t>
            </a:r>
            <a:r>
              <a:rPr lang="ko-KR" altLang="en-US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온라인 마케팅</a:t>
            </a:r>
            <a:endParaRPr lang="ko-KR" altLang="en-US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0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TEAM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572000" y="1196752"/>
            <a:ext cx="1944216" cy="19442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572000" y="3223929"/>
            <a:ext cx="1944216" cy="194421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83768" y="1196752"/>
            <a:ext cx="1944216" cy="194421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483768" y="3223929"/>
            <a:ext cx="1944216" cy="194421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4"/>
          <p:cNvSpPr txBox="1"/>
          <p:nvPr/>
        </p:nvSpPr>
        <p:spPr>
          <a:xfrm>
            <a:off x="5393177" y="1817529"/>
            <a:ext cx="460851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심은지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데이터베이스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STAC 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스낵먹으러과자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(Sign)’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‘CPU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미니게임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12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AI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“NUGU</a:t>
            </a:r>
            <a:r>
              <a:rPr lang="ko-KR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STAC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최우수상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-612576" y="4792404"/>
            <a:ext cx="46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한세빈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데이터베이스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"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IOT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무인쓰레기통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"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</a:t>
            </a:r>
          </a:p>
          <a:p>
            <a:pPr algn="ctr"/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IoT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“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스마트손목받침대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</a:t>
            </a:r>
          </a:p>
          <a:p>
            <a:pPr algn="ctr"/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12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AI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“NUGU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 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소프트웨어쇼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“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기집사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창의아이디어 경진대회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미봇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대구 스마트미디어센터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“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스마트미러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5393177" y="4348762"/>
            <a:ext cx="4608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마한빈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(UI/UX)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어여쁨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10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APPJAM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게임부문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메디컬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코리아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UCC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공모전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Smarteen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App Club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운영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 회장단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2015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창의아이디어 경진대회 교내예선 은상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창의아이디어 경진대회 교내예선 동상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-966045" y="1648252"/>
            <a:ext cx="460851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홍지은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클라이언트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STAC 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함께가요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가작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‘READER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버거버거팜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복작복작컴퍼니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endParaRPr lang="ko-KR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2016 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SW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내일은 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감자왕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</a:p>
          <a:p>
            <a:pPr algn="ctr"/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10</a:t>
            </a:r>
            <a:r>
              <a:rPr lang="ko-KR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APPJAM ‘</a:t>
            </a:r>
            <a:r>
              <a:rPr lang="ko-KR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화남금녀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특별상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Smarteen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App Club 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 회장단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482227" y="1495737"/>
            <a:ext cx="128957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462761" y="3876193"/>
            <a:ext cx="1088505" cy="6396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6300192" y="1648252"/>
            <a:ext cx="128957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 flipV="1">
            <a:off x="6300192" y="3589628"/>
            <a:ext cx="936104" cy="49986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36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GH\Downloads\fire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56" y="1129308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GH\Downloads\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07056"/>
            <a:ext cx="3155306" cy="33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DEVELOPE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26" name="Picture 2" descr="C:\Users\User\Downloads\22053361_2019373198280989_1988162901_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4661976" cy="32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557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D/L COUNT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4744"/>
            <a:ext cx="7308304" cy="42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11760" y="3573016"/>
            <a:ext cx="4896544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64966" y="3573015"/>
            <a:ext cx="2214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감사합니다 </a:t>
            </a:r>
            <a:r>
              <a:rPr lang="en-US" altLang="ko-KR" sz="3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  <a:endParaRPr lang="ko-KR" altLang="en-US" sz="3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471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16" y="1950559"/>
            <a:ext cx="1939296" cy="241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07" y="1052736"/>
            <a:ext cx="1080120" cy="1080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82832" y="4500409"/>
            <a:ext cx="490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시간도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기회도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방법도 없는 청소년들에게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전해주는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정치참여 이야기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0528" y="-86329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CONCEPT&amp;</a:t>
            </a:r>
          </a:p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3448232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50758"/>
            <a:ext cx="2376264" cy="23762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95" y="404664"/>
            <a:ext cx="2342537" cy="23425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8" y="1052736"/>
            <a:ext cx="2772308" cy="27723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16" y="1950559"/>
            <a:ext cx="1939296" cy="24145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4053" y="4653135"/>
            <a:ext cx="9178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청소년의 이야기는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청소년의 목소리로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!</a:t>
            </a:r>
          </a:p>
          <a:p>
            <a:pPr algn="ctr"/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청소년 정치 참여 커뮤니티 서비스</a:t>
            </a:r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청출어람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靑出於藍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80528" y="-86329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CONCEPT&amp;</a:t>
            </a:r>
          </a:p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25320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SERVICE VIDEO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6011144" cy="338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22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C9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82041" y="3474720"/>
            <a:ext cx="2052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소개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060848"/>
            <a:ext cx="1568963" cy="15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8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APP FUNCTION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950318"/>
            <a:ext cx="2480943" cy="509971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467544" y="1556792"/>
            <a:ext cx="2517605" cy="87907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달에 한 번씩</a:t>
            </a:r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갱신되는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이번달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안건</a:t>
            </a:r>
            <a:r>
              <a:rPr lang="en-US" altLang="ko-KR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88962" y="4679160"/>
            <a:ext cx="2664296" cy="478031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시간에 한번씩</a:t>
            </a:r>
            <a:r>
              <a:rPr lang="en-US" altLang="ko-KR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핫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뉴스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42826" y="2852936"/>
            <a:ext cx="2373590" cy="50405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안건에 따른 정당들의 의견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384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APP FUNCTION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986084"/>
            <a:ext cx="2477520" cy="509268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072" y="970247"/>
            <a:ext cx="2480943" cy="50997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108490" y="1983043"/>
            <a:ext cx="1800200" cy="38903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 정당 만들기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4509120"/>
            <a:ext cx="2664296" cy="50405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정당이 없을 때의 화면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108490" y="4314602"/>
            <a:ext cx="1800200" cy="554558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정당성향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해쉬태그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08490" y="3131069"/>
            <a:ext cx="1800200" cy="38903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색깔 정하기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89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APP FUNCTION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986084"/>
            <a:ext cx="2477520" cy="509268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072" y="970247"/>
            <a:ext cx="2480943" cy="509971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11560" y="4869160"/>
            <a:ext cx="2664296" cy="720080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본인의 정당 정보와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당 게시판 리스트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799606" y="4329100"/>
            <a:ext cx="2088231" cy="360040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광장에 글 쓰기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1560" y="4185084"/>
            <a:ext cx="2664296" cy="504056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정당이 있을 때의 화면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394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80528" y="-8632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APP FUNCTION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986084"/>
            <a:ext cx="2477521" cy="509268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5072" y="970247"/>
            <a:ext cx="2480943" cy="509971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452320" y="2146872"/>
            <a:ext cx="1509492" cy="778072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이름과 태그를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통한 정당검색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8720" y="4725043"/>
            <a:ext cx="1584176" cy="432048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광장</a:t>
            </a:r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799606" y="4329100"/>
            <a:ext cx="2088231" cy="360040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HOT 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정당 리스트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88720" y="2420888"/>
            <a:ext cx="2520280" cy="360040"/>
          </a:xfrm>
          <a:prstGeom prst="roundRect">
            <a:avLst/>
          </a:prstGeom>
          <a:solidFill>
            <a:srgbClr val="F58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최신순</a:t>
            </a:r>
            <a:r>
              <a:rPr lang="en-US" altLang="ko-KR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인기순 정렬</a:t>
            </a:r>
            <a:endParaRPr lang="en-US" altLang="ko-KR" sz="1600" dirty="0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499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8" grpId="0" animBg="1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785</Words>
  <Application>Microsoft Office PowerPoint</Application>
  <PresentationFormat>화면 슬라이드 쇼(4:3)</PresentationFormat>
  <Paragraphs>145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굴림</vt:lpstr>
      <vt:lpstr>Arial</vt:lpstr>
      <vt:lpstr>KoPub돋움체 Light</vt:lpstr>
      <vt:lpstr>210 맨발의청춘 B</vt:lpstr>
      <vt:lpstr>ＭＳ Ｐゴシック</vt:lpstr>
      <vt:lpstr>KoPub돋움체 Medium</vt:lpstr>
      <vt:lpstr>Calibri</vt:lpstr>
      <vt:lpstr>나눔바른고딕</vt:lpstr>
      <vt:lpstr>맑은 고딕</vt:lpstr>
      <vt:lpstr>Office ​​テーマ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청.출.어.람</dc:title>
  <dc:creator>마한빈</dc:creator>
  <cp:lastModifiedBy>User</cp:lastModifiedBy>
  <cp:revision>43</cp:revision>
  <dcterms:created xsi:type="dcterms:W3CDTF">2017-09-26T23:54:42Z</dcterms:created>
  <dcterms:modified xsi:type="dcterms:W3CDTF">2017-09-28T11:47:53Z</dcterms:modified>
</cp:coreProperties>
</file>